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SEovE+H9aBocvqiHw/U1SHOw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C3C"/>
    <a:srgbClr val="5A2394"/>
    <a:srgbClr val="96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5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71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53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e2561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fe25611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3fe25611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4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fe25611c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fe25611c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3fe25611c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fe25611c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fe25611c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13fe25611c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7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0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9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9" y="1193533"/>
            <a:ext cx="5285419" cy="5664467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561181" y="3394922"/>
            <a:ext cx="61765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Участниками могут стать все желающие школьники 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</a:t>
            </a:r>
            <a:r>
              <a:rPr lang="ru-RU" sz="2000" b="1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11 </a:t>
            </a:r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классов</a:t>
            </a:r>
            <a:endParaRPr sz="2000" b="1" dirty="0">
              <a:solidFill>
                <a:srgbClr val="5A23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61181" y="4506988"/>
            <a:ext cx="67251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Уроки настоящего — программа знакомства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лидерами науки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производства и решение научно-технологических проектных задач на базе школьных студий.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Каждый месяц в течение учебного года школьники решают новую задачу от экспертов ведущих компаний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страны</a:t>
            </a:r>
            <a:endParaRPr sz="1800" b="1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1387791"/>
            <a:ext cx="5821546" cy="18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4" y="3880543"/>
            <a:ext cx="10598213" cy="2720927"/>
          </a:xfrm>
          <a:prstGeom prst="rect">
            <a:avLst/>
          </a:prstGeom>
        </p:spPr>
      </p:pic>
      <p:sp>
        <p:nvSpPr>
          <p:cNvPr id="12" name="Google Shape;135;g13fe25611c0_0_8"/>
          <p:cNvSpPr/>
          <p:nvPr/>
        </p:nvSpPr>
        <p:spPr>
          <a:xfrm>
            <a:off x="638077" y="1772178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g13fe25611c0_0_8"/>
          <p:cNvSpPr/>
          <p:nvPr/>
        </p:nvSpPr>
        <p:spPr>
          <a:xfrm>
            <a:off x="638077" y="222589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0;g13fe25611c0_0_8"/>
          <p:cNvSpPr/>
          <p:nvPr/>
        </p:nvSpPr>
        <p:spPr>
          <a:xfrm>
            <a:off x="638077" y="31420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1;g13fe25611c0_0_8"/>
          <p:cNvSpPr/>
          <p:nvPr/>
        </p:nvSpPr>
        <p:spPr>
          <a:xfrm>
            <a:off x="7139320" y="17859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388" y="1071367"/>
            <a:ext cx="4403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партнерами участники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1018" y="1649761"/>
            <a:ext cx="550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разрабатывали подготовительный план освоения Луны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018" y="2105159"/>
            <a:ext cx="456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придумывали и программировали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нейроигры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способствующую формированию умения концентрировать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55" y="3013180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узнавали  реальный возраст клиента банка по истории его транзакций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00455" y="1653557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проектировали систему электроснабжения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энергоизолированного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населенного пункта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0455" y="2385592"/>
            <a:ext cx="443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аспределяли 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 между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дронами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роверами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выполнения заказов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городской</a:t>
            </a:r>
            <a:r>
              <a:rPr lang="en-US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среде</a:t>
            </a:r>
            <a:endParaRPr lang="ru-RU" sz="16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141;g13fe25611c0_0_8"/>
          <p:cNvSpPr/>
          <p:nvPr/>
        </p:nvSpPr>
        <p:spPr>
          <a:xfrm>
            <a:off x="7139320" y="251506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e25611c0_0_0"/>
          <p:cNvSpPr txBox="1">
            <a:spLocks noGrp="1"/>
          </p:cNvSpPr>
          <p:nvPr>
            <p:ph type="title"/>
          </p:nvPr>
        </p:nvSpPr>
        <p:spPr>
          <a:xfrm>
            <a:off x="838200" y="1128037"/>
            <a:ext cx="10515600" cy="84514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Каждый месяц можно выбрать для решения </a:t>
            </a:r>
            <a:r>
              <a:rPr lang="ru-RU" sz="28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задачу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99" name="Google Shape;99;g13fe25611c0_0_0"/>
          <p:cNvSpPr txBox="1"/>
          <p:nvPr/>
        </p:nvSpPr>
        <p:spPr>
          <a:xfrm>
            <a:off x="1146630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Сентябрь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g13fe25611c0_0_0"/>
          <p:cNvSpPr txBox="1"/>
          <p:nvPr/>
        </p:nvSpPr>
        <p:spPr>
          <a:xfrm>
            <a:off x="3745859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Октябрь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13fe25611c0_0_0"/>
          <p:cNvSpPr txBox="1"/>
          <p:nvPr/>
        </p:nvSpPr>
        <p:spPr>
          <a:xfrm>
            <a:off x="670904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Ноябрь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g13fe25611c0_0_0"/>
          <p:cNvSpPr txBox="1"/>
          <p:nvPr/>
        </p:nvSpPr>
        <p:spPr>
          <a:xfrm>
            <a:off x="955672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Декабрь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g13fe25611c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924" y="2988516"/>
            <a:ext cx="10152907" cy="332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e25611c0_0_8"/>
          <p:cNvSpPr/>
          <p:nvPr/>
        </p:nvSpPr>
        <p:spPr>
          <a:xfrm>
            <a:off x="6397852" y="302841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fe25611c0_0_8"/>
          <p:cNvSpPr/>
          <p:nvPr/>
        </p:nvSpPr>
        <p:spPr>
          <a:xfrm>
            <a:off x="6397851" y="4541364"/>
            <a:ext cx="29376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fe25611c0_0_8"/>
          <p:cNvSpPr/>
          <p:nvPr/>
        </p:nvSpPr>
        <p:spPr>
          <a:xfrm>
            <a:off x="6397853" y="1209809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fe25611c0_0_8"/>
          <p:cNvSpPr/>
          <p:nvPr/>
        </p:nvSpPr>
        <p:spPr>
          <a:xfrm>
            <a:off x="571918" y="262726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3fe25611c0_0_8"/>
          <p:cNvSpPr txBox="1"/>
          <p:nvPr/>
        </p:nvSpPr>
        <p:spPr>
          <a:xfrm>
            <a:off x="1245315" y="2701985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ПЕРВАЯ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1" y="241453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e25611c0_0_8"/>
          <p:cNvSpPr txBox="1"/>
          <p:nvPr/>
        </p:nvSpPr>
        <p:spPr>
          <a:xfrm>
            <a:off x="825622" y="4096869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Составление плана работы над задачей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13fe25611c0_0_8"/>
          <p:cNvSpPr txBox="1"/>
          <p:nvPr/>
        </p:nvSpPr>
        <p:spPr>
          <a:xfrm>
            <a:off x="825622" y="4509563"/>
            <a:ext cx="4553700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Определение числа и продолжительности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встреч в студии, в случае необходимости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планирование выездов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для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консультации </a:t>
            </a:r>
            <a:endParaRPr lang="en-US" sz="1600" b="0" i="0" u="none" strike="noStrike" cap="none" dirty="0" smtClean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g13fe25611c0_0_8"/>
          <p:cNvSpPr txBox="1"/>
          <p:nvPr/>
        </p:nvSpPr>
        <p:spPr>
          <a:xfrm>
            <a:off x="825622" y="5737473"/>
            <a:ext cx="5007288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Рас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пределение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обязанностей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участниками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13fe25611c0_0_8"/>
          <p:cNvSpPr txBox="1"/>
          <p:nvPr/>
        </p:nvSpPr>
        <p:spPr>
          <a:xfrm>
            <a:off x="825621" y="6117105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Участие в онлайн-лекции от лидера компании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13fe25611c0_0_8"/>
          <p:cNvSpPr txBox="1"/>
          <p:nvPr/>
        </p:nvSpPr>
        <p:spPr>
          <a:xfrm>
            <a:off x="6630434" y="1732018"/>
            <a:ext cx="4930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Обсуждение возникших вопросов с экспертами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компании во время онлайн-консультации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13fe25611c0_0_8"/>
          <p:cNvSpPr txBox="1"/>
          <p:nvPr/>
        </p:nvSpPr>
        <p:spPr>
          <a:xfrm>
            <a:off x="6630434" y="2391181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Работа над задачей в соответствии с планом 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13fe25611c0_0_8"/>
          <p:cNvSpPr txBox="1"/>
          <p:nvPr/>
        </p:nvSpPr>
        <p:spPr>
          <a:xfrm>
            <a:off x="6630433" y="3595363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Продолжение работы над задачей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13fe25611c0_0_8"/>
          <p:cNvSpPr txBox="1"/>
          <p:nvPr/>
        </p:nvSpPr>
        <p:spPr>
          <a:xfrm>
            <a:off x="6630433" y="3911349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Финальная корректировка решения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g13fe25611c0_0_8"/>
          <p:cNvSpPr txBox="1"/>
          <p:nvPr/>
        </p:nvSpPr>
        <p:spPr>
          <a:xfrm>
            <a:off x="6630433" y="5169738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Оформление решения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g13fe25611c0_0_8"/>
          <p:cNvSpPr txBox="1"/>
          <p:nvPr/>
        </p:nvSpPr>
        <p:spPr>
          <a:xfrm>
            <a:off x="6960184" y="1284122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ВТОРАЯ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g13fe25611c0_0_8"/>
          <p:cNvSpPr txBox="1"/>
          <p:nvPr/>
        </p:nvSpPr>
        <p:spPr>
          <a:xfrm>
            <a:off x="6960184" y="3101657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ТРЕТЬЯ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g13fe25611c0_0_8"/>
          <p:cNvSpPr txBox="1"/>
          <p:nvPr/>
        </p:nvSpPr>
        <p:spPr>
          <a:xfrm>
            <a:off x="6974955" y="4614685"/>
            <a:ext cx="22647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ЧЕТВЕРТАЯ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1005153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26" y="2816358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433358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3fe25611c0_0_8"/>
          <p:cNvSpPr/>
          <p:nvPr/>
        </p:nvSpPr>
        <p:spPr>
          <a:xfrm>
            <a:off x="571918" y="3217273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fe25611c0_0_8"/>
          <p:cNvSpPr/>
          <p:nvPr/>
        </p:nvSpPr>
        <p:spPr>
          <a:xfrm>
            <a:off x="571918" y="411379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fe25611c0_0_8"/>
          <p:cNvSpPr/>
          <p:nvPr/>
        </p:nvSpPr>
        <p:spPr>
          <a:xfrm>
            <a:off x="571917" y="453262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fe25611c0_0_8"/>
          <p:cNvSpPr/>
          <p:nvPr/>
        </p:nvSpPr>
        <p:spPr>
          <a:xfrm>
            <a:off x="571916" y="576604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fe25611c0_0_8"/>
          <p:cNvSpPr/>
          <p:nvPr/>
        </p:nvSpPr>
        <p:spPr>
          <a:xfrm>
            <a:off x="571916" y="6164719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fe25611c0_0_8"/>
          <p:cNvSpPr/>
          <p:nvPr/>
        </p:nvSpPr>
        <p:spPr>
          <a:xfrm>
            <a:off x="6395756" y="183308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fe25611c0_0_8"/>
          <p:cNvSpPr/>
          <p:nvPr/>
        </p:nvSpPr>
        <p:spPr>
          <a:xfrm>
            <a:off x="6398174" y="239569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fe25611c0_0_8"/>
          <p:cNvSpPr/>
          <p:nvPr/>
        </p:nvSpPr>
        <p:spPr>
          <a:xfrm>
            <a:off x="6392396" y="362412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fe25611c0_0_8"/>
          <p:cNvSpPr/>
          <p:nvPr/>
        </p:nvSpPr>
        <p:spPr>
          <a:xfrm>
            <a:off x="6400356" y="3922994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fe25611c0_0_8"/>
          <p:cNvSpPr/>
          <p:nvPr/>
        </p:nvSpPr>
        <p:spPr>
          <a:xfrm>
            <a:off x="6400355" y="518753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fe25611c0_0_8"/>
          <p:cNvSpPr/>
          <p:nvPr/>
        </p:nvSpPr>
        <p:spPr>
          <a:xfrm>
            <a:off x="6392395" y="551107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3fe25611c0_0_8"/>
          <p:cNvSpPr/>
          <p:nvPr/>
        </p:nvSpPr>
        <p:spPr>
          <a:xfrm>
            <a:off x="6390715" y="613759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0433" y="5430542"/>
            <a:ext cx="535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итогового поста о результатах работы над задачей  в группе студии во «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0434" y="6015317"/>
            <a:ext cx="4852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отчета о решении задачи для проверки экспертами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418" y="1005153"/>
            <a:ext cx="3474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</a:t>
            </a:r>
            <a:endParaRPr lang="en-US" sz="2800" b="1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месяца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197" y="3092882"/>
            <a:ext cx="493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материалов цикла, научно-</a:t>
            </a:r>
          </a:p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технологической или исследовательской задачи, требований к оформлению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4566513"/>
            <a:ext cx="748538" cy="750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2" y="2098720"/>
            <a:ext cx="3451959" cy="3588184"/>
          </a:xfrm>
          <a:prstGeom prst="rect">
            <a:avLst/>
          </a:prstGeom>
        </p:spPr>
      </p:pic>
      <p:sp>
        <p:nvSpPr>
          <p:cNvPr id="153" name="Google Shape;153;g13fe25611c0_0_14"/>
          <p:cNvSpPr txBox="1">
            <a:spLocks noGrp="1"/>
          </p:cNvSpPr>
          <p:nvPr>
            <p:ph type="title"/>
          </p:nvPr>
        </p:nvSpPr>
        <p:spPr>
          <a:xfrm>
            <a:off x="2175711" y="840447"/>
            <a:ext cx="7840579" cy="6179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Хотите участвовать? Регистрируйтесь! 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157" name="Google Shape;157;g13fe25611c0_0_14"/>
          <p:cNvSpPr txBox="1"/>
          <p:nvPr/>
        </p:nvSpPr>
        <p:spPr>
          <a:xfrm>
            <a:off x="4587723" y="3550800"/>
            <a:ext cx="1988400" cy="72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Школьная 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студия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99;g13fe25611c0_0_0"/>
          <p:cNvSpPr txBox="1"/>
          <p:nvPr/>
        </p:nvSpPr>
        <p:spPr>
          <a:xfrm>
            <a:off x="1717909" y="2098720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Педагог-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организатор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384" y="2795673"/>
            <a:ext cx="3350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 поддержку работы студии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99;g13fe25611c0_0_0"/>
          <p:cNvSpPr txBox="1"/>
          <p:nvPr/>
        </p:nvSpPr>
        <p:spPr>
          <a:xfrm>
            <a:off x="1717909" y="4578761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Директор школы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118" y="5290738"/>
            <a:ext cx="3135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Подписывает согласие на создание в школе студии, где фиксирует контакты педагога-организатор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студии</a:t>
            </a:r>
          </a:p>
        </p:txBody>
      </p:sp>
      <p:sp>
        <p:nvSpPr>
          <p:cNvPr id="15" name="Google Shape;99;g13fe25611c0_0_0"/>
          <p:cNvSpPr txBox="1"/>
          <p:nvPr/>
        </p:nvSpPr>
        <p:spPr>
          <a:xfrm>
            <a:off x="8759127" y="4729323"/>
            <a:ext cx="191522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Участники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7008" y="5391080"/>
            <a:ext cx="413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активное участие в работе студии, знакомятся с материалами курса и отвечают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задачи в соответствии со своими обязанностями в студии (редактор, программист,....)</a:t>
            </a:r>
          </a:p>
        </p:txBody>
      </p:sp>
      <p:sp>
        <p:nvSpPr>
          <p:cNvPr id="17" name="Google Shape;99;g13fe25611c0_0_0"/>
          <p:cNvSpPr txBox="1"/>
          <p:nvPr/>
        </p:nvSpPr>
        <p:spPr>
          <a:xfrm>
            <a:off x="8759127" y="1776218"/>
            <a:ext cx="220613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Руководитель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57008" y="2488905"/>
            <a:ext cx="413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Регистрируется в системе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ссылки на регистрацию педагогу и участникам студии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координирование работы студии, организовывает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Распределяет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между участниками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решении задачи в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02197"/>
            <a:ext cx="772856" cy="77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9" y="4410886"/>
            <a:ext cx="764285" cy="766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1635719"/>
            <a:ext cx="750428" cy="752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2627213" y="949087"/>
            <a:ext cx="6937575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Как стать участником проекта? 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492550" y="1509778"/>
            <a:ext cx="7206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Участвовать может </a:t>
            </a:r>
            <a:r>
              <a:rPr lang="ru-RU" sz="16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любая команда школьников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7-11 класс, получившая согласие директора школы 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931501" y="2978150"/>
            <a:ext cx="5256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Узнать, кто желает создать студию в вашей школе, и присоединиться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 ней или самому выступить в роли руководителя студии (необходимо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учиться в 7–11 классе), самостоятельно собрать команду от 5 до 7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школьников 7–11 классов. На базе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одной организации может быть создано несколько студий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931501" y="4634529"/>
            <a:ext cx="5256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Запросить согласие директора школы на организацию студии. В согласии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должен быть указан сопровождающий студию педагог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931501" y="5730962"/>
            <a:ext cx="52569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Подать заявку на участие. Регистрация начинается с 25 августа. 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6931342" y="2833103"/>
            <a:ext cx="4971092" cy="93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Вступить в официальную группу «Уроков настоящего» в социальной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сети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и оформить ранее созданную группу студии,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пригласить туда всех участников своей студии. Обязательно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указать название организации, на базе которой создана школьная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студия, и город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931342" y="5640728"/>
            <a:ext cx="485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Приступить к выполнению первого цикла, который станет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доступным руководителю студии, участникам и сопровождающему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педагогу после одобрения заявок. Материалы циклов будут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появляться на платформе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Сирис.Курсы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по ходу реализации проекта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77797" y="2509271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931501" y="2569296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1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677797" y="4172693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31501" y="4232718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2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677797" y="527464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931501" y="533466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3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6681454" y="238770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935158" y="244772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4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677638" y="4035382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6931342" y="4085782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5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6677638" y="5149334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6931342" y="5209359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6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687322" y="29817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87322" y="465378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688466" y="28311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88466" y="451106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6688465" y="5621890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05" y="5730958"/>
            <a:ext cx="115834" cy="121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31342" y="4448696"/>
            <a:ext cx="46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с вводными материалами, которые станут доступны в системе «</a:t>
            </a:r>
            <a:r>
              <a:rPr lang="ru-RU" sz="11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Сириус.Курсы</a:t>
            </a:r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после одобрения заявки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1514787" y="1216784"/>
            <a:ext cx="9162426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Регистрация</a:t>
            </a:r>
            <a:r>
              <a:rPr lang="en-US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800" b="1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2022–2023 уч. год начнется</a:t>
            </a:r>
            <a:endParaRPr sz="28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3858739" y="1805381"/>
            <a:ext cx="4474522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25 августа 2022 года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842492" y="3119539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Сайт проекта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491214" y="3478406"/>
            <a:ext cx="3519171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6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SCIENCECLASS.SIRIUS.RU</a:t>
            </a:r>
            <a:endParaRPr lang="en-US" sz="16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5" y="4062385"/>
            <a:ext cx="2111948" cy="2110072"/>
          </a:xfrm>
          <a:prstGeom prst="rect">
            <a:avLst/>
          </a:prstGeom>
        </p:spPr>
      </p:pic>
      <p:sp>
        <p:nvSpPr>
          <p:cNvPr id="9" name="Google Shape;202;p3"/>
          <p:cNvSpPr txBox="1"/>
          <p:nvPr/>
        </p:nvSpPr>
        <p:spPr>
          <a:xfrm>
            <a:off x="2650312" y="2869753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Проект в </a:t>
            </a:r>
            <a:r>
              <a:rPr lang="ru-RU" sz="1600" b="1" dirty="0" err="1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202;p3"/>
          <p:cNvSpPr txBox="1"/>
          <p:nvPr/>
        </p:nvSpPr>
        <p:spPr>
          <a:xfrm>
            <a:off x="2650312" y="3225516"/>
            <a:ext cx="2816614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Активное сообщество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Более 5 000 подписчиков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99" y="4048280"/>
            <a:ext cx="2155241" cy="2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523</Words>
  <Application>Microsoft Office PowerPoint</Application>
  <PresentationFormat>Широкоэкранный</PresentationFormat>
  <Paragraphs>97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Tahoma</vt:lpstr>
      <vt:lpstr>Calibri</vt:lpstr>
      <vt:lpstr>Arial</vt:lpstr>
      <vt:lpstr>Тема Office</vt:lpstr>
      <vt:lpstr>Презентация PowerPoint</vt:lpstr>
      <vt:lpstr>Презентация PowerPoint</vt:lpstr>
      <vt:lpstr>Каждый месяц можно выбрать для решения задачу</vt:lpstr>
      <vt:lpstr>Презентация PowerPoint</vt:lpstr>
      <vt:lpstr>Хотите участвовать? Регистрируйтесь!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Bulat Kuramshin</dc:creator>
  <cp:lastModifiedBy>ZamIKT</cp:lastModifiedBy>
  <cp:revision>19</cp:revision>
  <dcterms:created xsi:type="dcterms:W3CDTF">2019-11-01T02:50:34Z</dcterms:created>
  <dcterms:modified xsi:type="dcterms:W3CDTF">2022-09-12T05:24:01Z</dcterms:modified>
</cp:coreProperties>
</file>